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3183255"/>
            <a:ext cx="5996305" cy="490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2844000"/>
            <a:ext cx="2199445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901176"/>
            <a:ext cx="58080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6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510" y="1162050"/>
            <a:ext cx="14947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544" y="2043070"/>
            <a:ext cx="1590075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81645" y="2808605"/>
            <a:ext cx="18827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795" y="2068195"/>
            <a:ext cx="17297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690" y="3633195"/>
            <a:ext cx="2151838" cy="53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355" y="4989830"/>
            <a:ext cx="18122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2083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3607052"/>
            <a:ext cx="1066397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5122673"/>
            <a:ext cx="1180654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3537762"/>
            <a:ext cx="1228261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4413754"/>
            <a:ext cx="628412" cy="3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2960166"/>
            <a:ext cx="980705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9546" y="4352916"/>
            <a:ext cx="2028060" cy="4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1376417"/>
            <a:ext cx="2780251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3005382"/>
            <a:ext cx="885491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767471"/>
            <a:ext cx="1247304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8589" y="5177335"/>
            <a:ext cx="2256574" cy="5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2863953"/>
            <a:ext cx="3922821" cy="5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7045" y="4320540"/>
            <a:ext cx="14947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1979930"/>
            <a:ext cx="13900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2882117"/>
            <a:ext cx="58080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282" y="2834470"/>
            <a:ext cx="1294911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4406823"/>
            <a:ext cx="2485088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5439744"/>
            <a:ext cx="1190176" cy="4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95" y="1224280"/>
            <a:ext cx="10519410" cy="559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6505" y="1285875"/>
            <a:ext cx="205803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4315" y="2668270"/>
            <a:ext cx="19786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6945" y="4218940"/>
            <a:ext cx="27203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6665" y="5517515"/>
            <a:ext cx="20758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8740" y="2872937"/>
            <a:ext cx="2475566" cy="5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2987315"/>
            <a:ext cx="1247304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157190"/>
            <a:ext cx="11340000" cy="14682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10622" y="5195325"/>
            <a:ext cx="1456775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1882" y="5195325"/>
            <a:ext cx="1561511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2461" y="6062917"/>
            <a:ext cx="323727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6315" y="5948509"/>
            <a:ext cx="1475818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062802"/>
            <a:ext cx="1761460" cy="5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2177184"/>
            <a:ext cx="1228261" cy="3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806" y="4331381"/>
            <a:ext cx="895012" cy="4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765" y="4331381"/>
            <a:ext cx="599848" cy="4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